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Sample Document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7432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ADCFC"/>
                </a:solidFill>
              </a:rPr>
              <a:t>A simple one-page sample PowerPoint file.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371600" y="347472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This file is in PowerPoint format (.pptx)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It contains basic text content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It fits on a single slide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Document</dc:title>
  <dc:subject>PptxGenJS Presentation</dc:subject>
  <dc:creator>PptxGenJS</dc:creator>
  <cp:lastModifiedBy>PptxGenJS</cp:lastModifiedBy>
  <cp:revision>1</cp:revision>
  <dcterms:created xsi:type="dcterms:W3CDTF">2026-06-21T04:39:16Z</dcterms:created>
  <dcterms:modified xsi:type="dcterms:W3CDTF">2026-06-21T04:39:16Z</dcterms:modified>
</cp:coreProperties>
</file>